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Pinheiro" userId="90ddc80c511e82c2" providerId="LiveId" clId="{4EF2EA79-8AB2-47E3-B1C2-8DD8D7E0D63F}"/>
    <pc:docChg chg="undo custSel modSld">
      <pc:chgData name="Daniel Pinheiro" userId="90ddc80c511e82c2" providerId="LiveId" clId="{4EF2EA79-8AB2-47E3-B1C2-8DD8D7E0D63F}" dt="2021-08-01T13:43:22.056" v="28"/>
      <pc:docMkLst>
        <pc:docMk/>
      </pc:docMkLst>
      <pc:sldChg chg="addSp delSp modSp mod">
        <pc:chgData name="Daniel Pinheiro" userId="90ddc80c511e82c2" providerId="LiveId" clId="{4EF2EA79-8AB2-47E3-B1C2-8DD8D7E0D63F}" dt="2021-08-01T13:43:15.033" v="22"/>
        <pc:sldMkLst>
          <pc:docMk/>
          <pc:sldMk cId="3252309769" sldId="256"/>
        </pc:sldMkLst>
        <pc:spChg chg="add mod">
          <ac:chgData name="Daniel Pinheiro" userId="90ddc80c511e82c2" providerId="LiveId" clId="{4EF2EA79-8AB2-47E3-B1C2-8DD8D7E0D63F}" dt="2021-08-01T13:42:18.043" v="6" actId="1076"/>
          <ac:spMkLst>
            <pc:docMk/>
            <pc:sldMk cId="3252309769" sldId="256"/>
            <ac:spMk id="7" creationId="{32269F0C-DB3A-4EC9-955D-C55DF175B2ED}"/>
          </ac:spMkLst>
        </pc:spChg>
        <pc:spChg chg="add mod">
          <ac:chgData name="Daniel Pinheiro" userId="90ddc80c511e82c2" providerId="LiveId" clId="{4EF2EA79-8AB2-47E3-B1C2-8DD8D7E0D63F}" dt="2021-08-01T13:42:28.138" v="9" actId="14100"/>
          <ac:spMkLst>
            <pc:docMk/>
            <pc:sldMk cId="3252309769" sldId="256"/>
            <ac:spMk id="8" creationId="{ACBBBBA8-9770-40EB-A03F-89321315484E}"/>
          </ac:spMkLst>
        </pc:spChg>
        <pc:spChg chg="add mod">
          <ac:chgData name="Daniel Pinheiro" userId="90ddc80c511e82c2" providerId="LiveId" clId="{4EF2EA79-8AB2-47E3-B1C2-8DD8D7E0D63F}" dt="2021-08-01T13:43:15.033" v="22"/>
          <ac:spMkLst>
            <pc:docMk/>
            <pc:sldMk cId="3252309769" sldId="256"/>
            <ac:spMk id="9" creationId="{0F4302FE-2B18-4A00-A2EB-65B102E24F02}"/>
          </ac:spMkLst>
        </pc:spChg>
        <pc:picChg chg="add mod">
          <ac:chgData name="Daniel Pinheiro" userId="90ddc80c511e82c2" providerId="LiveId" clId="{4EF2EA79-8AB2-47E3-B1C2-8DD8D7E0D63F}" dt="2021-08-01T13:42:11.360" v="4" actId="1076"/>
          <ac:picMkLst>
            <pc:docMk/>
            <pc:sldMk cId="3252309769" sldId="256"/>
            <ac:picMk id="6" creationId="{08649AAD-71FA-4A97-9DB2-1A49A82E58A1}"/>
          </ac:picMkLst>
        </pc:picChg>
        <pc:picChg chg="del">
          <ac:chgData name="Daniel Pinheiro" userId="90ddc80c511e82c2" providerId="LiveId" clId="{4EF2EA79-8AB2-47E3-B1C2-8DD8D7E0D63F}" dt="2021-08-01T13:43:14.375" v="21" actId="478"/>
          <ac:picMkLst>
            <pc:docMk/>
            <pc:sldMk cId="3252309769" sldId="256"/>
            <ac:picMk id="13" creationId="{1E4B7E7F-01A7-41E5-85BD-053723844E6F}"/>
          </ac:picMkLst>
        </pc:picChg>
        <pc:picChg chg="add del">
          <ac:chgData name="Daniel Pinheiro" userId="90ddc80c511e82c2" providerId="LiveId" clId="{4EF2EA79-8AB2-47E3-B1C2-8DD8D7E0D63F}" dt="2021-08-01T13:42:07.702" v="2" actId="478"/>
          <ac:picMkLst>
            <pc:docMk/>
            <pc:sldMk cId="3252309769" sldId="256"/>
            <ac:picMk id="27" creationId="{F5D58BE2-C4B3-4D9A-A710-D1C52E222DD1}"/>
          </ac:picMkLst>
        </pc:picChg>
      </pc:sldChg>
      <pc:sldChg chg="addSp delSp modSp mod">
        <pc:chgData name="Daniel Pinheiro" userId="90ddc80c511e82c2" providerId="LiveId" clId="{4EF2EA79-8AB2-47E3-B1C2-8DD8D7E0D63F}" dt="2021-08-01T13:43:11.096" v="20" actId="1076"/>
        <pc:sldMkLst>
          <pc:docMk/>
          <pc:sldMk cId="123432435" sldId="259"/>
        </pc:sldMkLst>
        <pc:spChg chg="add mod">
          <ac:chgData name="Daniel Pinheiro" userId="90ddc80c511e82c2" providerId="LiveId" clId="{4EF2EA79-8AB2-47E3-B1C2-8DD8D7E0D63F}" dt="2021-08-01T13:42:39.232" v="11"/>
          <ac:spMkLst>
            <pc:docMk/>
            <pc:sldMk cId="123432435" sldId="259"/>
            <ac:spMk id="10" creationId="{9830BC15-3192-4D81-AB4A-91A36122614B}"/>
          </ac:spMkLst>
        </pc:spChg>
        <pc:spChg chg="add mod">
          <ac:chgData name="Daniel Pinheiro" userId="90ddc80c511e82c2" providerId="LiveId" clId="{4EF2EA79-8AB2-47E3-B1C2-8DD8D7E0D63F}" dt="2021-08-01T13:42:39.232" v="11"/>
          <ac:spMkLst>
            <pc:docMk/>
            <pc:sldMk cId="123432435" sldId="259"/>
            <ac:spMk id="11" creationId="{D369D8FC-B19D-4636-9EE2-5CC3FC6D3228}"/>
          </ac:spMkLst>
        </pc:spChg>
        <pc:spChg chg="add mod">
          <ac:chgData name="Daniel Pinheiro" userId="90ddc80c511e82c2" providerId="LiveId" clId="{4EF2EA79-8AB2-47E3-B1C2-8DD8D7E0D63F}" dt="2021-08-01T13:43:11.096" v="20" actId="1076"/>
          <ac:spMkLst>
            <pc:docMk/>
            <pc:sldMk cId="123432435" sldId="259"/>
            <ac:spMk id="12" creationId="{7E78DA3F-8293-47FE-AD92-F1C3AF8691C3}"/>
          </ac:spMkLst>
        </pc:spChg>
        <pc:picChg chg="add mod">
          <ac:chgData name="Daniel Pinheiro" userId="90ddc80c511e82c2" providerId="LiveId" clId="{4EF2EA79-8AB2-47E3-B1C2-8DD8D7E0D63F}" dt="2021-08-01T13:42:39.232" v="11"/>
          <ac:picMkLst>
            <pc:docMk/>
            <pc:sldMk cId="123432435" sldId="259"/>
            <ac:picMk id="9" creationId="{C18C56A9-020E-43E5-B93B-79052E9E177E}"/>
          </ac:picMkLst>
        </pc:picChg>
        <pc:picChg chg="del">
          <ac:chgData name="Daniel Pinheiro" userId="90ddc80c511e82c2" providerId="LiveId" clId="{4EF2EA79-8AB2-47E3-B1C2-8DD8D7E0D63F}" dt="2021-08-01T13:43:03.960" v="18" actId="478"/>
          <ac:picMkLst>
            <pc:docMk/>
            <pc:sldMk cId="123432435" sldId="259"/>
            <ac:picMk id="13" creationId="{1E4B7E7F-01A7-41E5-85BD-053723844E6F}"/>
          </ac:picMkLst>
        </pc:picChg>
        <pc:picChg chg="del">
          <ac:chgData name="Daniel Pinheiro" userId="90ddc80c511e82c2" providerId="LiveId" clId="{4EF2EA79-8AB2-47E3-B1C2-8DD8D7E0D63F}" dt="2021-08-01T13:42:39.125" v="10" actId="478"/>
          <ac:picMkLst>
            <pc:docMk/>
            <pc:sldMk cId="123432435" sldId="259"/>
            <ac:picMk id="24" creationId="{5B95315D-9482-468B-AA75-00588FEA614D}"/>
          </ac:picMkLst>
        </pc:picChg>
      </pc:sldChg>
      <pc:sldChg chg="addSp delSp modSp mod">
        <pc:chgData name="Daniel Pinheiro" userId="90ddc80c511e82c2" providerId="LiveId" clId="{4EF2EA79-8AB2-47E3-B1C2-8DD8D7E0D63F}" dt="2021-08-01T13:43:18.537" v="24"/>
        <pc:sldMkLst>
          <pc:docMk/>
          <pc:sldMk cId="606919091" sldId="260"/>
        </pc:sldMkLst>
        <pc:spChg chg="add mod">
          <ac:chgData name="Daniel Pinheiro" userId="90ddc80c511e82c2" providerId="LiveId" clId="{4EF2EA79-8AB2-47E3-B1C2-8DD8D7E0D63F}" dt="2021-08-01T13:42:42.200" v="13"/>
          <ac:spMkLst>
            <pc:docMk/>
            <pc:sldMk cId="606919091" sldId="260"/>
            <ac:spMk id="10" creationId="{2D03D974-7F46-433C-917B-110A87511A42}"/>
          </ac:spMkLst>
        </pc:spChg>
        <pc:spChg chg="add mod">
          <ac:chgData name="Daniel Pinheiro" userId="90ddc80c511e82c2" providerId="LiveId" clId="{4EF2EA79-8AB2-47E3-B1C2-8DD8D7E0D63F}" dt="2021-08-01T13:42:42.200" v="13"/>
          <ac:spMkLst>
            <pc:docMk/>
            <pc:sldMk cId="606919091" sldId="260"/>
            <ac:spMk id="11" creationId="{A9BF8E3A-3C04-485B-ADAD-18B28AD1E864}"/>
          </ac:spMkLst>
        </pc:spChg>
        <pc:spChg chg="add mod">
          <ac:chgData name="Daniel Pinheiro" userId="90ddc80c511e82c2" providerId="LiveId" clId="{4EF2EA79-8AB2-47E3-B1C2-8DD8D7E0D63F}" dt="2021-08-01T13:43:18.537" v="24"/>
          <ac:spMkLst>
            <pc:docMk/>
            <pc:sldMk cId="606919091" sldId="260"/>
            <ac:spMk id="12" creationId="{4AAFF66E-5604-41F3-A20C-89CF2896638C}"/>
          </ac:spMkLst>
        </pc:spChg>
        <pc:picChg chg="del">
          <ac:chgData name="Daniel Pinheiro" userId="90ddc80c511e82c2" providerId="LiveId" clId="{4EF2EA79-8AB2-47E3-B1C2-8DD8D7E0D63F}" dt="2021-08-01T13:42:41.672" v="12" actId="478"/>
          <ac:picMkLst>
            <pc:docMk/>
            <pc:sldMk cId="606919091" sldId="260"/>
            <ac:picMk id="6" creationId="{6D9A7163-3175-43BF-9858-39AD9AC51B96}"/>
          </ac:picMkLst>
        </pc:picChg>
        <pc:picChg chg="add mod">
          <ac:chgData name="Daniel Pinheiro" userId="90ddc80c511e82c2" providerId="LiveId" clId="{4EF2EA79-8AB2-47E3-B1C2-8DD8D7E0D63F}" dt="2021-08-01T13:42:42.200" v="13"/>
          <ac:picMkLst>
            <pc:docMk/>
            <pc:sldMk cId="606919091" sldId="260"/>
            <ac:picMk id="8" creationId="{A1237CE7-31B4-4E7A-9143-5BDEBB660D0E}"/>
          </ac:picMkLst>
        </pc:picChg>
        <pc:picChg chg="del">
          <ac:chgData name="Daniel Pinheiro" userId="90ddc80c511e82c2" providerId="LiveId" clId="{4EF2EA79-8AB2-47E3-B1C2-8DD8D7E0D63F}" dt="2021-08-01T13:43:18.406" v="23" actId="478"/>
          <ac:picMkLst>
            <pc:docMk/>
            <pc:sldMk cId="606919091" sldId="260"/>
            <ac:picMk id="13" creationId="{1E4B7E7F-01A7-41E5-85BD-053723844E6F}"/>
          </ac:picMkLst>
        </pc:picChg>
      </pc:sldChg>
      <pc:sldChg chg="addSp delSp modSp mod">
        <pc:chgData name="Daniel Pinheiro" userId="90ddc80c511e82c2" providerId="LiveId" clId="{4EF2EA79-8AB2-47E3-B1C2-8DD8D7E0D63F}" dt="2021-08-01T13:43:20.410" v="26"/>
        <pc:sldMkLst>
          <pc:docMk/>
          <pc:sldMk cId="1586751610" sldId="261"/>
        </pc:sldMkLst>
        <pc:spChg chg="add mod">
          <ac:chgData name="Daniel Pinheiro" userId="90ddc80c511e82c2" providerId="LiveId" clId="{4EF2EA79-8AB2-47E3-B1C2-8DD8D7E0D63F}" dt="2021-08-01T13:42:44.057" v="15"/>
          <ac:spMkLst>
            <pc:docMk/>
            <pc:sldMk cId="1586751610" sldId="261"/>
            <ac:spMk id="11" creationId="{747AD0E4-FECD-4B92-8ED2-6D2759442BA3}"/>
          </ac:spMkLst>
        </pc:spChg>
        <pc:spChg chg="add mod">
          <ac:chgData name="Daniel Pinheiro" userId="90ddc80c511e82c2" providerId="LiveId" clId="{4EF2EA79-8AB2-47E3-B1C2-8DD8D7E0D63F}" dt="2021-08-01T13:42:44.057" v="15"/>
          <ac:spMkLst>
            <pc:docMk/>
            <pc:sldMk cId="1586751610" sldId="261"/>
            <ac:spMk id="12" creationId="{C01C2336-3578-49DA-ACD7-4C91130A5BFD}"/>
          </ac:spMkLst>
        </pc:spChg>
        <pc:spChg chg="add mod">
          <ac:chgData name="Daniel Pinheiro" userId="90ddc80c511e82c2" providerId="LiveId" clId="{4EF2EA79-8AB2-47E3-B1C2-8DD8D7E0D63F}" dt="2021-08-01T13:43:20.410" v="26"/>
          <ac:spMkLst>
            <pc:docMk/>
            <pc:sldMk cId="1586751610" sldId="261"/>
            <ac:spMk id="14" creationId="{865BC68B-A1FD-4C33-8C77-232CEF95CCB9}"/>
          </ac:spMkLst>
        </pc:spChg>
        <pc:picChg chg="del">
          <ac:chgData name="Daniel Pinheiro" userId="90ddc80c511e82c2" providerId="LiveId" clId="{4EF2EA79-8AB2-47E3-B1C2-8DD8D7E0D63F}" dt="2021-08-01T13:42:43.928" v="14" actId="478"/>
          <ac:picMkLst>
            <pc:docMk/>
            <pc:sldMk cId="1586751610" sldId="261"/>
            <ac:picMk id="5" creationId="{9B1F1041-11E8-41FF-98EC-75E90A6077D4}"/>
          </ac:picMkLst>
        </pc:picChg>
        <pc:picChg chg="add mod">
          <ac:chgData name="Daniel Pinheiro" userId="90ddc80c511e82c2" providerId="LiveId" clId="{4EF2EA79-8AB2-47E3-B1C2-8DD8D7E0D63F}" dt="2021-08-01T13:42:44.057" v="15"/>
          <ac:picMkLst>
            <pc:docMk/>
            <pc:sldMk cId="1586751610" sldId="261"/>
            <ac:picMk id="10" creationId="{A06235EB-0E37-4D60-9542-6E647A3012B0}"/>
          </ac:picMkLst>
        </pc:picChg>
        <pc:picChg chg="del">
          <ac:chgData name="Daniel Pinheiro" userId="90ddc80c511e82c2" providerId="LiveId" clId="{4EF2EA79-8AB2-47E3-B1C2-8DD8D7E0D63F}" dt="2021-08-01T13:43:20.295" v="25" actId="478"/>
          <ac:picMkLst>
            <pc:docMk/>
            <pc:sldMk cId="1586751610" sldId="261"/>
            <ac:picMk id="13" creationId="{1E4B7E7F-01A7-41E5-85BD-053723844E6F}"/>
          </ac:picMkLst>
        </pc:picChg>
      </pc:sldChg>
      <pc:sldChg chg="addSp delSp modSp mod">
        <pc:chgData name="Daniel Pinheiro" userId="90ddc80c511e82c2" providerId="LiveId" clId="{4EF2EA79-8AB2-47E3-B1C2-8DD8D7E0D63F}" dt="2021-08-01T13:43:22.056" v="28"/>
        <pc:sldMkLst>
          <pc:docMk/>
          <pc:sldMk cId="3575125094" sldId="262"/>
        </pc:sldMkLst>
        <pc:spChg chg="add mod">
          <ac:chgData name="Daniel Pinheiro" userId="90ddc80c511e82c2" providerId="LiveId" clId="{4EF2EA79-8AB2-47E3-B1C2-8DD8D7E0D63F}" dt="2021-08-01T13:42:46.440" v="17"/>
          <ac:spMkLst>
            <pc:docMk/>
            <pc:sldMk cId="3575125094" sldId="262"/>
            <ac:spMk id="9" creationId="{D1B53A8E-A40A-4DCF-827A-CBD4981BE277}"/>
          </ac:spMkLst>
        </pc:spChg>
        <pc:spChg chg="add mod">
          <ac:chgData name="Daniel Pinheiro" userId="90ddc80c511e82c2" providerId="LiveId" clId="{4EF2EA79-8AB2-47E3-B1C2-8DD8D7E0D63F}" dt="2021-08-01T13:42:46.440" v="17"/>
          <ac:spMkLst>
            <pc:docMk/>
            <pc:sldMk cId="3575125094" sldId="262"/>
            <ac:spMk id="10" creationId="{8DA13B05-7DF4-4606-88AF-CFF00799CA13}"/>
          </ac:spMkLst>
        </pc:spChg>
        <pc:spChg chg="add mod">
          <ac:chgData name="Daniel Pinheiro" userId="90ddc80c511e82c2" providerId="LiveId" clId="{4EF2EA79-8AB2-47E3-B1C2-8DD8D7E0D63F}" dt="2021-08-01T13:43:22.056" v="28"/>
          <ac:spMkLst>
            <pc:docMk/>
            <pc:sldMk cId="3575125094" sldId="262"/>
            <ac:spMk id="11" creationId="{E098B9A2-1508-49EF-A5A4-4C76743122FE}"/>
          </ac:spMkLst>
        </pc:spChg>
        <pc:picChg chg="del">
          <ac:chgData name="Daniel Pinheiro" userId="90ddc80c511e82c2" providerId="LiveId" clId="{4EF2EA79-8AB2-47E3-B1C2-8DD8D7E0D63F}" dt="2021-08-01T13:42:46.198" v="16" actId="478"/>
          <ac:picMkLst>
            <pc:docMk/>
            <pc:sldMk cId="3575125094" sldId="262"/>
            <ac:picMk id="5" creationId="{BFE66F00-2879-4A2F-8946-65FF12251FDA}"/>
          </ac:picMkLst>
        </pc:picChg>
        <pc:picChg chg="add mod">
          <ac:chgData name="Daniel Pinheiro" userId="90ddc80c511e82c2" providerId="LiveId" clId="{4EF2EA79-8AB2-47E3-B1C2-8DD8D7E0D63F}" dt="2021-08-01T13:42:46.440" v="17"/>
          <ac:picMkLst>
            <pc:docMk/>
            <pc:sldMk cId="3575125094" sldId="262"/>
            <ac:picMk id="8" creationId="{6FACED41-F006-431D-8438-CF634CDA6214}"/>
          </ac:picMkLst>
        </pc:picChg>
        <pc:picChg chg="del">
          <ac:chgData name="Daniel Pinheiro" userId="90ddc80c511e82c2" providerId="LiveId" clId="{4EF2EA79-8AB2-47E3-B1C2-8DD8D7E0D63F}" dt="2021-08-01T13:43:21.942" v="27" actId="478"/>
          <ac:picMkLst>
            <pc:docMk/>
            <pc:sldMk cId="3575125094" sldId="262"/>
            <ac:picMk id="13" creationId="{1E4B7E7F-01A7-41E5-85BD-053723844E6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7D052-68CD-4973-BF37-B78C8F14D925}" type="datetimeFigureOut">
              <a:rPr lang="pt-BR" smtClean="0"/>
              <a:t>01/08/2021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7846D-E879-460B-B1DD-DE57105EAB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1609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57726-145A-4F35-B47A-AC467323A7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F0359DF-F436-421D-B7AA-B6B35A0507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68D3CCC-5491-4AF3-9782-7B4E2F9BA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C79C6-E446-4F3E-A245-ABFB310B34BE}" type="datetime1">
              <a:rPr lang="pt-BR" smtClean="0"/>
              <a:t>01/08/2021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989D3F-48E0-499F-9CA7-D0EC42AB7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61D2BEE-3F4A-4274-ABF7-1AACE1DFA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2A12-D748-4CAD-A4A2-DBEBB67F99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365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DDA9ED-B5D8-4B8A-82BB-AB88F55CF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D6E53ED-5B8F-47A4-94E9-29F1692EC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5705CE9-6D26-4EDE-8907-6165BF7EA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425B-09D1-4262-8A9C-83DD36E8FE1B}" type="datetime1">
              <a:rPr lang="pt-BR" smtClean="0"/>
              <a:t>01/08/2021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D69B71-9D4A-40C9-BB9C-5616D1A42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0F200F5-B48E-449A-ACF7-A78578F39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2A12-D748-4CAD-A4A2-DBEBB67F99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0838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599C6B1-7B70-4122-AD99-E52A0EFA9D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CD93F46-A6E8-43C4-9AC4-7CC1728300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9ACF779-C3AD-472C-AC35-89690AAE6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ADEA-86AA-4998-B740-00F379D8F514}" type="datetime1">
              <a:rPr lang="pt-BR" smtClean="0"/>
              <a:t>01/08/2021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631237E-F60E-4B83-8B3F-9F6D32ABA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5B5DA3-ADAF-4608-B2AD-9275BE4E9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2A12-D748-4CAD-A4A2-DBEBB67F99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807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98C17B-CE87-4750-9492-6B2F52F6C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B3C986-FA7B-4D80-93C3-05DA289CA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A6D9FD3-795D-4238-8D3F-C9657B5E2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3A065-C7C9-41EF-A10C-A86462F65295}" type="datetime1">
              <a:rPr lang="pt-BR" smtClean="0"/>
              <a:t>01/08/2021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13295FB-FF89-49AE-9BDD-5632F2391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DD58440-79B2-41CD-B27C-B0AA0975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2A12-D748-4CAD-A4A2-DBEBB67F99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822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6EB682-380C-461A-8248-FE1B5AD24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914D080-B5E8-4583-AAD7-C15298CFF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B00A576-9332-4AE4-B6D6-ECFBC0AD0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E28C-C96C-451E-984F-E87935C4BB17}" type="datetime1">
              <a:rPr lang="pt-BR" smtClean="0"/>
              <a:t>01/08/2021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5897BCC-7B2A-48FE-875B-40584F36F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397A3EA-B51E-4ED2-9F14-6E1D42F7A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2A12-D748-4CAD-A4A2-DBEBB67F99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190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E63B85-DB70-4CE7-88AF-2AEAC5128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68BFB13-2F70-45B0-9603-0000C2B713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AE48456-F148-455B-88FE-6293ED20B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D20FA63-F765-45A5-A393-87C41B4F3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2167-D77F-443B-9D23-DD3C8D810DD7}" type="datetime1">
              <a:rPr lang="pt-BR" smtClean="0"/>
              <a:t>01/08/2021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922B0A9-9D4F-477C-9DAD-D1601DACE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3143E44-1E47-4B6A-87E4-EBA7BCA39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2A12-D748-4CAD-A4A2-DBEBB67F99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38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4CCFD2-E97E-44C0-A3DB-40259D32C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D3492BF-16AE-45B0-B8F3-665839E3A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5C67DFA-1791-447D-8620-FBB55A8D1F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9C3631E-7670-4070-931F-23E9833587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AF5BA08-60AA-4E07-A1EE-8107838419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2820591-05B5-4091-86DD-09CAE02B3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6092F-8763-4C16-B644-C49224F69ED5}" type="datetime1">
              <a:rPr lang="pt-BR" smtClean="0"/>
              <a:t>01/08/2021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7E45F19-6AEB-4CDE-A48B-B79D4B60B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EADA04B-C25F-4117-9008-F8B110959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2A12-D748-4CAD-A4A2-DBEBB67F99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2458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1D48D6-8B41-4637-AE86-AD7F20620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C2BE413-5D72-48AD-B4D3-768BD7C37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661FD-C941-494A-A365-098BB8B7E7B5}" type="datetime1">
              <a:rPr lang="pt-BR" smtClean="0"/>
              <a:t>01/08/2021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6B6CD17-B46C-4423-A06A-98705A13F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456EE99-ED8D-490A-9171-90A700FC7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2A12-D748-4CAD-A4A2-DBEBB67F99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0918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C6B38E6-0CFB-480D-A9B7-F99ADFD29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3AD2-A659-4226-A78A-D1F7236FF6A4}" type="datetime1">
              <a:rPr lang="pt-BR" smtClean="0"/>
              <a:t>01/08/2021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3F95E60-91E2-42DE-9927-E5BF7C0E8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67BD116-A264-482B-86A7-D2FA6622C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2A12-D748-4CAD-A4A2-DBEBB67F99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8248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899DC-51EF-4BC7-9666-24348C2F0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BF8941-F74D-4B73-9E6C-D07B98BD2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CE6685F-5DDA-496D-B6F0-0A9CD1F18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E76052C-2414-4134-A783-0C2E31053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1E1F6-758B-427F-A390-83DBCF3581F4}" type="datetime1">
              <a:rPr lang="pt-BR" smtClean="0"/>
              <a:t>01/08/2021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3F64FD8-8FAF-48AD-A080-97330017E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B91E182-1FA7-47B0-B7EB-AB4C7C599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2A12-D748-4CAD-A4A2-DBEBB67F99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4883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1B6DE-C9FC-4E06-A45A-5801B66DA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7C61B8A-138D-4FEC-B3F9-EA0244AE6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D4B9681-9544-4095-A38C-4A37F2E5E6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969AF91-07E2-49C8-AEAF-7FD220EAB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70A4-9195-435A-8A8A-846A1AD243AA}" type="datetime1">
              <a:rPr lang="pt-BR" smtClean="0"/>
              <a:t>01/08/2021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58998C0-4A57-479B-AA3E-5123BD99F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BBBF184-8D53-47D1-AC04-89141E11F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2A12-D748-4CAD-A4A2-DBEBB67F99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0442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A06E680-95F0-40F7-B018-8B7E003AE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7D1924D-4AF9-4590-9EA6-0242E76F31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3AEFEC-C682-4537-BA1C-45D0C80E27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75067-A2D1-4BBF-9C39-6860CD204B27}" type="datetime1">
              <a:rPr lang="pt-BR" smtClean="0"/>
              <a:t>01/08/2021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F8EAD33-EBBD-40AE-9956-C4B54146F8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DD94EFB-2290-4EAB-B4D8-EDF9848F08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32A12-D748-4CAD-A4A2-DBEBB67F99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552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>
            <a:extLst>
              <a:ext uri="{FF2B5EF4-FFF2-40B4-BE49-F238E27FC236}">
                <a16:creationId xmlns:a16="http://schemas.microsoft.com/office/drawing/2014/main" id="{C9C16198-8146-4D53-92F3-F9AECBE746EC}"/>
              </a:ext>
            </a:extLst>
          </p:cNvPr>
          <p:cNvSpPr txBox="1"/>
          <p:nvPr/>
        </p:nvSpPr>
        <p:spPr>
          <a:xfrm>
            <a:off x="243280" y="1734248"/>
            <a:ext cx="1146775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000" b="1" dirty="0">
                <a:latin typeface="Arial Narrow" panose="020B0606020202030204" pitchFamily="34" charset="0"/>
              </a:rPr>
              <a:t>TÍTULO DO TRABALHO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649F6218-7522-4F58-8B0B-3B8E59410370}"/>
              </a:ext>
            </a:extLst>
          </p:cNvPr>
          <p:cNvSpPr txBox="1"/>
          <p:nvPr/>
        </p:nvSpPr>
        <p:spPr>
          <a:xfrm>
            <a:off x="1140903" y="4940233"/>
            <a:ext cx="10570127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250" b="1" dirty="0">
                <a:latin typeface="Arial Narrow" panose="020B0606020202030204" pitchFamily="34" charset="0"/>
              </a:rPr>
              <a:t>AUTOR 1 - INSTITUIÇÃO</a:t>
            </a:r>
          </a:p>
          <a:p>
            <a:pPr algn="r"/>
            <a:r>
              <a:rPr lang="pt-BR" sz="2250" b="1" dirty="0">
                <a:latin typeface="Arial Narrow" panose="020B0606020202030204" pitchFamily="34" charset="0"/>
              </a:rPr>
              <a:t>AUTOR 2 - INSTITUIÇÃO</a:t>
            </a:r>
          </a:p>
          <a:p>
            <a:pPr algn="r"/>
            <a:r>
              <a:rPr lang="pt-BR" sz="2250" b="1" dirty="0">
                <a:latin typeface="Arial Narrow" panose="020B0606020202030204" pitchFamily="34" charset="0"/>
              </a:rPr>
              <a:t>AUTOR 3 - INSTITUIÇÃO</a:t>
            </a:r>
          </a:p>
          <a:p>
            <a:pPr algn="r"/>
            <a:endParaRPr lang="pt-BR" sz="2000" b="1" dirty="0">
              <a:latin typeface="Arial Narrow" panose="020B0606020202030204" pitchFamily="34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08649AAD-71FA-4A97-9DB2-1A49A82E58A1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947"/>
          <a:stretch/>
        </p:blipFill>
        <p:spPr bwMode="auto">
          <a:xfrm>
            <a:off x="0" y="0"/>
            <a:ext cx="2482850" cy="7277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Caixa de Texto 4">
            <a:extLst>
              <a:ext uri="{FF2B5EF4-FFF2-40B4-BE49-F238E27FC236}">
                <a16:creationId xmlns:a16="http://schemas.microsoft.com/office/drawing/2014/main" id="{32269F0C-DB3A-4EC9-955D-C55DF175B2ED}"/>
              </a:ext>
            </a:extLst>
          </p:cNvPr>
          <p:cNvSpPr txBox="1"/>
          <p:nvPr/>
        </p:nvSpPr>
        <p:spPr>
          <a:xfrm>
            <a:off x="8024727" y="158750"/>
            <a:ext cx="4142105" cy="56896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spcAft>
                <a:spcPts val="600"/>
              </a:spcAft>
            </a:pPr>
            <a:r>
              <a:rPr lang="pt-BR" sz="900" b="1" dirty="0">
                <a:effectLst/>
                <a:latin typeface="Artifakt Element" panose="020B0503050000020004" pitchFamily="34" charset="0"/>
                <a:ea typeface="Microsoft YaHei Light" panose="020B0502040204020203" pitchFamily="34" charset="-122"/>
                <a:cs typeface="Times New Roman" panose="02020603050405020304" pitchFamily="18" charset="0"/>
              </a:rPr>
              <a:t>5º ENCONTRO ACADÊMICO DE BIM DE MINAS GERAIS</a:t>
            </a:r>
            <a:br>
              <a:rPr lang="pt-BR" sz="900" b="1" dirty="0">
                <a:effectLst/>
                <a:latin typeface="Artifakt Element" panose="020B0503050000020004" pitchFamily="34" charset="0"/>
                <a:ea typeface="Microsoft YaHei Light" panose="020B0502040204020203" pitchFamily="34" charset="-122"/>
                <a:cs typeface="Times New Roman" panose="02020603050405020304" pitchFamily="18" charset="0"/>
              </a:rPr>
            </a:br>
            <a:r>
              <a:rPr lang="pt-BR" sz="900" b="1" dirty="0">
                <a:effectLst/>
                <a:latin typeface="Artifakt Element" panose="020B0503050000020004" pitchFamily="34" charset="0"/>
                <a:ea typeface="Microsoft YaHei Light" panose="020B0502040204020203" pitchFamily="34" charset="-122"/>
                <a:cs typeface="Times New Roman" panose="02020603050405020304" pitchFamily="18" charset="0"/>
              </a:rPr>
              <a:t>25 DE NOVEMBRO | 2021</a:t>
            </a:r>
            <a:br>
              <a:rPr lang="pt-BR" sz="900" b="1" dirty="0">
                <a:effectLst/>
                <a:latin typeface="Artifakt Element" panose="020B0503050000020004" pitchFamily="34" charset="0"/>
                <a:ea typeface="Microsoft YaHei Light" panose="020B0502040204020203" pitchFamily="34" charset="-122"/>
                <a:cs typeface="Times New Roman" panose="02020603050405020304" pitchFamily="18" charset="0"/>
              </a:rPr>
            </a:br>
            <a:r>
              <a:rPr lang="pt-BR" sz="900" b="1" dirty="0">
                <a:effectLst/>
                <a:latin typeface="Artifakt Element" panose="020B0503050000020004" pitchFamily="34" charset="0"/>
                <a:ea typeface="Microsoft YaHei Light" panose="020B0502040204020203" pitchFamily="34" charset="-122"/>
                <a:cs typeface="Times New Roman" panose="02020603050405020304" pitchFamily="18" charset="0"/>
              </a:rPr>
              <a:t>BELO HORIZONTE, MG</a:t>
            </a:r>
            <a:br>
              <a:rPr lang="pt-BR" sz="900" b="1" dirty="0">
                <a:effectLst/>
                <a:latin typeface="Artifakt Element" panose="020B0503050000020004" pitchFamily="34" charset="0"/>
                <a:ea typeface="Microsoft YaHei Light" panose="020B0502040204020203" pitchFamily="34" charset="-122"/>
                <a:cs typeface="Times New Roman" panose="02020603050405020304" pitchFamily="18" charset="0"/>
              </a:rPr>
            </a:br>
            <a:endParaRPr lang="pt-BR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ACBBBBA8-9770-40EB-A03F-89321315484E}"/>
              </a:ext>
            </a:extLst>
          </p:cNvPr>
          <p:cNvSpPr/>
          <p:nvPr/>
        </p:nvSpPr>
        <p:spPr>
          <a:xfrm>
            <a:off x="0" y="734002"/>
            <a:ext cx="12192000" cy="6295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0F4302FE-2B18-4A00-A2EB-65B102E24F02}"/>
              </a:ext>
            </a:extLst>
          </p:cNvPr>
          <p:cNvSpPr/>
          <p:nvPr/>
        </p:nvSpPr>
        <p:spPr>
          <a:xfrm>
            <a:off x="0" y="6795048"/>
            <a:ext cx="12192000" cy="6295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2309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>
            <a:extLst>
              <a:ext uri="{FF2B5EF4-FFF2-40B4-BE49-F238E27FC236}">
                <a16:creationId xmlns:a16="http://schemas.microsoft.com/office/drawing/2014/main" id="{C9C16198-8146-4D53-92F3-F9AECBE746EC}"/>
              </a:ext>
            </a:extLst>
          </p:cNvPr>
          <p:cNvSpPr txBox="1"/>
          <p:nvPr/>
        </p:nvSpPr>
        <p:spPr>
          <a:xfrm>
            <a:off x="184557" y="899175"/>
            <a:ext cx="118368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latin typeface="Arial Narrow" panose="020B0606020202030204" pitchFamily="34" charset="0"/>
              </a:rPr>
              <a:t>INTRODUÇÃO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649F6218-7522-4F58-8B0B-3B8E59410370}"/>
              </a:ext>
            </a:extLst>
          </p:cNvPr>
          <p:cNvSpPr txBox="1"/>
          <p:nvPr/>
        </p:nvSpPr>
        <p:spPr>
          <a:xfrm>
            <a:off x="184557" y="2267568"/>
            <a:ext cx="381699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500" b="1" dirty="0">
                <a:latin typeface="Arial Narrow" panose="020B0606020202030204" pitchFamily="34" charset="0"/>
              </a:rPr>
              <a:t>Tópico 1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500" b="1" dirty="0">
                <a:latin typeface="Arial Narrow" panose="020B0606020202030204" pitchFamily="34" charset="0"/>
              </a:rPr>
              <a:t>Tópico 2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500" b="1" dirty="0">
                <a:latin typeface="Arial Narrow" panose="020B0606020202030204" pitchFamily="34" charset="0"/>
              </a:rPr>
              <a:t>Tópico 3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500" b="1" dirty="0">
                <a:latin typeface="Arial Narrow" panose="020B0606020202030204" pitchFamily="34" charset="0"/>
              </a:rPr>
              <a:t>Tópico 4</a:t>
            </a: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BC8D8598-97B3-440E-ABEF-26CAAB1BF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799" y="6367039"/>
            <a:ext cx="2743200" cy="365125"/>
          </a:xfrm>
        </p:spPr>
        <p:txBody>
          <a:bodyPr/>
          <a:lstStyle/>
          <a:p>
            <a:fld id="{DD132A12-D748-4CAD-A4A2-DBEBB67F9917}" type="slidenum">
              <a:rPr lang="pt-BR" sz="2000" b="1" smtClean="0">
                <a:solidFill>
                  <a:schemeClr val="tx1"/>
                </a:solidFill>
                <a:latin typeface="Arial Narrow" panose="020B0606020202030204" pitchFamily="34" charset="0"/>
              </a:rPr>
              <a:t>2</a:t>
            </a:fld>
            <a:endParaRPr lang="pt-BR" sz="20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7C96238-E610-4D36-AFEA-548D98327E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393" y="2683931"/>
            <a:ext cx="5346116" cy="2666699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AF2FEA4A-7EFA-4EAE-BEEC-437809E6A99C}"/>
              </a:ext>
            </a:extLst>
          </p:cNvPr>
          <p:cNvSpPr txBox="1"/>
          <p:nvPr/>
        </p:nvSpPr>
        <p:spPr>
          <a:xfrm>
            <a:off x="6576967" y="5350630"/>
            <a:ext cx="519418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b="1" dirty="0">
                <a:latin typeface="Arial Narrow" panose="020B0606020202030204" pitchFamily="34" charset="0"/>
              </a:rPr>
              <a:t>Figura 1. </a:t>
            </a:r>
            <a:r>
              <a:rPr lang="pt-BR" sz="1500" b="1" dirty="0" err="1">
                <a:latin typeface="Arial Narrow" panose="020B0606020202030204" pitchFamily="34" charset="0"/>
              </a:rPr>
              <a:t>Building</a:t>
            </a:r>
            <a:r>
              <a:rPr lang="pt-BR" sz="1500" b="1" dirty="0">
                <a:latin typeface="Arial Narrow" panose="020B0606020202030204" pitchFamily="34" charset="0"/>
              </a:rPr>
              <a:t> </a:t>
            </a:r>
            <a:r>
              <a:rPr lang="pt-BR" sz="1500" b="1" dirty="0" err="1">
                <a:latin typeface="Arial Narrow" panose="020B0606020202030204" pitchFamily="34" charset="0"/>
              </a:rPr>
              <a:t>Information</a:t>
            </a:r>
            <a:r>
              <a:rPr lang="pt-BR" sz="1500" b="1" dirty="0">
                <a:latin typeface="Arial Narrow" panose="020B0606020202030204" pitchFamily="34" charset="0"/>
              </a:rPr>
              <a:t> </a:t>
            </a:r>
            <a:r>
              <a:rPr lang="pt-BR" sz="1500" b="1" dirty="0" err="1">
                <a:latin typeface="Arial Narrow" panose="020B0606020202030204" pitchFamily="34" charset="0"/>
              </a:rPr>
              <a:t>Modeling</a:t>
            </a:r>
            <a:r>
              <a:rPr lang="pt-BR" sz="1500" b="1" dirty="0">
                <a:latin typeface="Arial Narrow" panose="020B0606020202030204" pitchFamily="34" charset="0"/>
              </a:rPr>
              <a:t> (BIM)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C18C56A9-020E-43E5-B93B-79052E9E177E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947"/>
          <a:stretch/>
        </p:blipFill>
        <p:spPr bwMode="auto">
          <a:xfrm>
            <a:off x="0" y="0"/>
            <a:ext cx="2482850" cy="7277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Caixa de Texto 4">
            <a:extLst>
              <a:ext uri="{FF2B5EF4-FFF2-40B4-BE49-F238E27FC236}">
                <a16:creationId xmlns:a16="http://schemas.microsoft.com/office/drawing/2014/main" id="{9830BC15-3192-4D81-AB4A-91A36122614B}"/>
              </a:ext>
            </a:extLst>
          </p:cNvPr>
          <p:cNvSpPr txBox="1"/>
          <p:nvPr/>
        </p:nvSpPr>
        <p:spPr>
          <a:xfrm>
            <a:off x="8024727" y="158750"/>
            <a:ext cx="4142105" cy="56896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spcAft>
                <a:spcPts val="600"/>
              </a:spcAft>
            </a:pPr>
            <a:r>
              <a:rPr lang="pt-BR" sz="900" b="1" dirty="0">
                <a:effectLst/>
                <a:latin typeface="Artifakt Element" panose="020B0503050000020004" pitchFamily="34" charset="0"/>
                <a:ea typeface="Microsoft YaHei Light" panose="020B0502040204020203" pitchFamily="34" charset="-122"/>
                <a:cs typeface="Times New Roman" panose="02020603050405020304" pitchFamily="18" charset="0"/>
              </a:rPr>
              <a:t>5º ENCONTRO ACADÊMICO DE BIM DE MINAS GERAIS</a:t>
            </a:r>
            <a:br>
              <a:rPr lang="pt-BR" sz="900" b="1" dirty="0">
                <a:effectLst/>
                <a:latin typeface="Artifakt Element" panose="020B0503050000020004" pitchFamily="34" charset="0"/>
                <a:ea typeface="Microsoft YaHei Light" panose="020B0502040204020203" pitchFamily="34" charset="-122"/>
                <a:cs typeface="Times New Roman" panose="02020603050405020304" pitchFamily="18" charset="0"/>
              </a:rPr>
            </a:br>
            <a:r>
              <a:rPr lang="pt-BR" sz="900" b="1" dirty="0">
                <a:effectLst/>
                <a:latin typeface="Artifakt Element" panose="020B0503050000020004" pitchFamily="34" charset="0"/>
                <a:ea typeface="Microsoft YaHei Light" panose="020B0502040204020203" pitchFamily="34" charset="-122"/>
                <a:cs typeface="Times New Roman" panose="02020603050405020304" pitchFamily="18" charset="0"/>
              </a:rPr>
              <a:t>25 DE NOVEMBRO | 2021</a:t>
            </a:r>
            <a:br>
              <a:rPr lang="pt-BR" sz="900" b="1" dirty="0">
                <a:effectLst/>
                <a:latin typeface="Artifakt Element" panose="020B0503050000020004" pitchFamily="34" charset="0"/>
                <a:ea typeface="Microsoft YaHei Light" panose="020B0502040204020203" pitchFamily="34" charset="-122"/>
                <a:cs typeface="Times New Roman" panose="02020603050405020304" pitchFamily="18" charset="0"/>
              </a:rPr>
            </a:br>
            <a:r>
              <a:rPr lang="pt-BR" sz="900" b="1" dirty="0">
                <a:effectLst/>
                <a:latin typeface="Artifakt Element" panose="020B0503050000020004" pitchFamily="34" charset="0"/>
                <a:ea typeface="Microsoft YaHei Light" panose="020B0502040204020203" pitchFamily="34" charset="-122"/>
                <a:cs typeface="Times New Roman" panose="02020603050405020304" pitchFamily="18" charset="0"/>
              </a:rPr>
              <a:t>BELO HORIZONTE, MG</a:t>
            </a:r>
            <a:br>
              <a:rPr lang="pt-BR" sz="900" b="1" dirty="0">
                <a:effectLst/>
                <a:latin typeface="Artifakt Element" panose="020B0503050000020004" pitchFamily="34" charset="0"/>
                <a:ea typeface="Microsoft YaHei Light" panose="020B0502040204020203" pitchFamily="34" charset="-122"/>
                <a:cs typeface="Times New Roman" panose="02020603050405020304" pitchFamily="18" charset="0"/>
              </a:rPr>
            </a:br>
            <a:endParaRPr lang="pt-BR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D369D8FC-B19D-4636-9EE2-5CC3FC6D3228}"/>
              </a:ext>
            </a:extLst>
          </p:cNvPr>
          <p:cNvSpPr/>
          <p:nvPr/>
        </p:nvSpPr>
        <p:spPr>
          <a:xfrm>
            <a:off x="0" y="734002"/>
            <a:ext cx="12192000" cy="6295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7E78DA3F-8293-47FE-AD92-F1C3AF8691C3}"/>
              </a:ext>
            </a:extLst>
          </p:cNvPr>
          <p:cNvSpPr/>
          <p:nvPr/>
        </p:nvSpPr>
        <p:spPr>
          <a:xfrm>
            <a:off x="0" y="6795048"/>
            <a:ext cx="12192000" cy="6295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432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>
            <a:extLst>
              <a:ext uri="{FF2B5EF4-FFF2-40B4-BE49-F238E27FC236}">
                <a16:creationId xmlns:a16="http://schemas.microsoft.com/office/drawing/2014/main" id="{C9C16198-8146-4D53-92F3-F9AECBE746EC}"/>
              </a:ext>
            </a:extLst>
          </p:cNvPr>
          <p:cNvSpPr txBox="1"/>
          <p:nvPr/>
        </p:nvSpPr>
        <p:spPr>
          <a:xfrm>
            <a:off x="184557" y="904143"/>
            <a:ext cx="112748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latin typeface="Arial Narrow" panose="020B0606020202030204" pitchFamily="34" charset="0"/>
              </a:rPr>
              <a:t>METODOLOGIA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18B9033-B780-4C91-AB97-52B601097AEE}"/>
              </a:ext>
            </a:extLst>
          </p:cNvPr>
          <p:cNvSpPr txBox="1"/>
          <p:nvPr/>
        </p:nvSpPr>
        <p:spPr>
          <a:xfrm>
            <a:off x="184557" y="2267568"/>
            <a:ext cx="381699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500" b="1" dirty="0">
                <a:latin typeface="Arial Narrow" panose="020B0606020202030204" pitchFamily="34" charset="0"/>
              </a:rPr>
              <a:t>Tópico 1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500" b="1" dirty="0">
                <a:latin typeface="Arial Narrow" panose="020B0606020202030204" pitchFamily="34" charset="0"/>
              </a:rPr>
              <a:t>Tópico 2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500" b="1" dirty="0">
                <a:latin typeface="Arial Narrow" panose="020B0606020202030204" pitchFamily="34" charset="0"/>
              </a:rPr>
              <a:t>Tópico 3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500" b="1" dirty="0">
                <a:latin typeface="Arial Narrow" panose="020B0606020202030204" pitchFamily="34" charset="0"/>
              </a:rPr>
              <a:t>Tópico 4</a:t>
            </a:r>
          </a:p>
        </p:txBody>
      </p:sp>
      <p:sp>
        <p:nvSpPr>
          <p:cNvPr id="9" name="Espaço Reservado para Número de Slide 1">
            <a:extLst>
              <a:ext uri="{FF2B5EF4-FFF2-40B4-BE49-F238E27FC236}">
                <a16:creationId xmlns:a16="http://schemas.microsoft.com/office/drawing/2014/main" id="{64866DFD-62EF-42A2-8EE1-17468CE77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799" y="6367039"/>
            <a:ext cx="2743200" cy="365125"/>
          </a:xfrm>
        </p:spPr>
        <p:txBody>
          <a:bodyPr/>
          <a:lstStyle/>
          <a:p>
            <a:fld id="{DD132A12-D748-4CAD-A4A2-DBEBB67F9917}" type="slidenum">
              <a:rPr lang="pt-BR" sz="2000" b="1" smtClean="0">
                <a:solidFill>
                  <a:schemeClr val="tx1"/>
                </a:solidFill>
                <a:latin typeface="Arial Narrow" panose="020B0606020202030204" pitchFamily="34" charset="0"/>
              </a:rPr>
              <a:t>3</a:t>
            </a:fld>
            <a:endParaRPr lang="pt-BR" sz="20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A1237CE7-31B4-4E7A-9143-5BDEBB660D0E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947"/>
          <a:stretch/>
        </p:blipFill>
        <p:spPr bwMode="auto">
          <a:xfrm>
            <a:off x="0" y="0"/>
            <a:ext cx="2482850" cy="7277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Caixa de Texto 4">
            <a:extLst>
              <a:ext uri="{FF2B5EF4-FFF2-40B4-BE49-F238E27FC236}">
                <a16:creationId xmlns:a16="http://schemas.microsoft.com/office/drawing/2014/main" id="{2D03D974-7F46-433C-917B-110A87511A42}"/>
              </a:ext>
            </a:extLst>
          </p:cNvPr>
          <p:cNvSpPr txBox="1"/>
          <p:nvPr/>
        </p:nvSpPr>
        <p:spPr>
          <a:xfrm>
            <a:off x="8024727" y="158750"/>
            <a:ext cx="4142105" cy="56896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spcAft>
                <a:spcPts val="600"/>
              </a:spcAft>
            </a:pPr>
            <a:r>
              <a:rPr lang="pt-BR" sz="900" b="1" dirty="0">
                <a:effectLst/>
                <a:latin typeface="Artifakt Element" panose="020B0503050000020004" pitchFamily="34" charset="0"/>
                <a:ea typeface="Microsoft YaHei Light" panose="020B0502040204020203" pitchFamily="34" charset="-122"/>
                <a:cs typeface="Times New Roman" panose="02020603050405020304" pitchFamily="18" charset="0"/>
              </a:rPr>
              <a:t>5º ENCONTRO ACADÊMICO DE BIM DE MINAS GERAIS</a:t>
            </a:r>
            <a:br>
              <a:rPr lang="pt-BR" sz="900" b="1" dirty="0">
                <a:effectLst/>
                <a:latin typeface="Artifakt Element" panose="020B0503050000020004" pitchFamily="34" charset="0"/>
                <a:ea typeface="Microsoft YaHei Light" panose="020B0502040204020203" pitchFamily="34" charset="-122"/>
                <a:cs typeface="Times New Roman" panose="02020603050405020304" pitchFamily="18" charset="0"/>
              </a:rPr>
            </a:br>
            <a:r>
              <a:rPr lang="pt-BR" sz="900" b="1" dirty="0">
                <a:effectLst/>
                <a:latin typeface="Artifakt Element" panose="020B0503050000020004" pitchFamily="34" charset="0"/>
                <a:ea typeface="Microsoft YaHei Light" panose="020B0502040204020203" pitchFamily="34" charset="-122"/>
                <a:cs typeface="Times New Roman" panose="02020603050405020304" pitchFamily="18" charset="0"/>
              </a:rPr>
              <a:t>25 DE NOVEMBRO | 2021</a:t>
            </a:r>
            <a:br>
              <a:rPr lang="pt-BR" sz="900" b="1" dirty="0">
                <a:effectLst/>
                <a:latin typeface="Artifakt Element" panose="020B0503050000020004" pitchFamily="34" charset="0"/>
                <a:ea typeface="Microsoft YaHei Light" panose="020B0502040204020203" pitchFamily="34" charset="-122"/>
                <a:cs typeface="Times New Roman" panose="02020603050405020304" pitchFamily="18" charset="0"/>
              </a:rPr>
            </a:br>
            <a:r>
              <a:rPr lang="pt-BR" sz="900" b="1" dirty="0">
                <a:effectLst/>
                <a:latin typeface="Artifakt Element" panose="020B0503050000020004" pitchFamily="34" charset="0"/>
                <a:ea typeface="Microsoft YaHei Light" panose="020B0502040204020203" pitchFamily="34" charset="-122"/>
                <a:cs typeface="Times New Roman" panose="02020603050405020304" pitchFamily="18" charset="0"/>
              </a:rPr>
              <a:t>BELO HORIZONTE, MG</a:t>
            </a:r>
            <a:br>
              <a:rPr lang="pt-BR" sz="900" b="1" dirty="0">
                <a:effectLst/>
                <a:latin typeface="Artifakt Element" panose="020B0503050000020004" pitchFamily="34" charset="0"/>
                <a:ea typeface="Microsoft YaHei Light" panose="020B0502040204020203" pitchFamily="34" charset="-122"/>
                <a:cs typeface="Times New Roman" panose="02020603050405020304" pitchFamily="18" charset="0"/>
              </a:rPr>
            </a:br>
            <a:endParaRPr lang="pt-BR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A9BF8E3A-3C04-485B-ADAD-18B28AD1E864}"/>
              </a:ext>
            </a:extLst>
          </p:cNvPr>
          <p:cNvSpPr/>
          <p:nvPr/>
        </p:nvSpPr>
        <p:spPr>
          <a:xfrm>
            <a:off x="0" y="734002"/>
            <a:ext cx="12192000" cy="6295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4AAFF66E-5604-41F3-A20C-89CF2896638C}"/>
              </a:ext>
            </a:extLst>
          </p:cNvPr>
          <p:cNvSpPr/>
          <p:nvPr/>
        </p:nvSpPr>
        <p:spPr>
          <a:xfrm>
            <a:off x="0" y="6795048"/>
            <a:ext cx="12192000" cy="6295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6919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>
            <a:extLst>
              <a:ext uri="{FF2B5EF4-FFF2-40B4-BE49-F238E27FC236}">
                <a16:creationId xmlns:a16="http://schemas.microsoft.com/office/drawing/2014/main" id="{C9C16198-8146-4D53-92F3-F9AECBE746EC}"/>
              </a:ext>
            </a:extLst>
          </p:cNvPr>
          <p:cNvSpPr txBox="1"/>
          <p:nvPr/>
        </p:nvSpPr>
        <p:spPr>
          <a:xfrm>
            <a:off x="184557" y="904143"/>
            <a:ext cx="112748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latin typeface="Arial Narrow" panose="020B0606020202030204" pitchFamily="34" charset="0"/>
              </a:rPr>
              <a:t>RESULTADOS E DISCUSSÕES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C1286712-2E6C-4B13-AE33-244C8B412E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146898"/>
              </p:ext>
            </p:extLst>
          </p:nvPr>
        </p:nvGraphicFramePr>
        <p:xfrm>
          <a:off x="5528344" y="2267568"/>
          <a:ext cx="5409500" cy="144469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03285">
                  <a:extLst>
                    <a:ext uri="{9D8B030D-6E8A-4147-A177-3AD203B41FA5}">
                      <a16:colId xmlns:a16="http://schemas.microsoft.com/office/drawing/2014/main" val="717801236"/>
                    </a:ext>
                  </a:extLst>
                </a:gridCol>
                <a:gridCol w="1338580">
                  <a:extLst>
                    <a:ext uri="{9D8B030D-6E8A-4147-A177-3AD203B41FA5}">
                      <a16:colId xmlns:a16="http://schemas.microsoft.com/office/drawing/2014/main" val="611235454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15432396"/>
                    </a:ext>
                  </a:extLst>
                </a:gridCol>
                <a:gridCol w="1321435">
                  <a:extLst>
                    <a:ext uri="{9D8B030D-6E8A-4147-A177-3AD203B41FA5}">
                      <a16:colId xmlns:a16="http://schemas.microsoft.com/office/drawing/2014/main" val="41026228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pt-BR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5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Dubai" panose="020B0503030403030204" pitchFamily="34" charset="-78"/>
                        </a:rPr>
                        <a:t>Tempo de cálculo (min)</a:t>
                      </a:r>
                      <a:endParaRPr lang="pt-BR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5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Dubai" panose="020B0503030403030204" pitchFamily="34" charset="-78"/>
                        </a:rPr>
                        <a:t>Número de eventos</a:t>
                      </a:r>
                      <a:endParaRPr lang="pt-BR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500" b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Dubai" panose="020B0503030403030204" pitchFamily="34" charset="-78"/>
                        </a:rPr>
                        <a:t>Tipo de uso</a:t>
                      </a:r>
                      <a:endParaRPr lang="pt-BR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72458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5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Dubai" panose="020B0503030403030204" pitchFamily="34" charset="-78"/>
                        </a:rPr>
                        <a:t>Caso 1</a:t>
                      </a:r>
                      <a:endParaRPr lang="pt-BR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5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Dubai" panose="020B0503030403030204" pitchFamily="34" charset="-78"/>
                        </a:rPr>
                        <a:t>100</a:t>
                      </a:r>
                      <a:endParaRPr lang="pt-BR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5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Dubai" panose="020B0503030403030204" pitchFamily="34" charset="-78"/>
                        </a:rPr>
                        <a:t>3</a:t>
                      </a:r>
                      <a:endParaRPr lang="pt-BR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5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Dubai" panose="020B0503030403030204" pitchFamily="34" charset="-78"/>
                        </a:rPr>
                        <a:t>A</a:t>
                      </a:r>
                      <a:endParaRPr lang="pt-BR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4463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5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Dubai" panose="020B0503030403030204" pitchFamily="34" charset="-78"/>
                        </a:rPr>
                        <a:t>Caso 2</a:t>
                      </a:r>
                      <a:endParaRPr lang="pt-BR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5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Dubai" panose="020B0503030403030204" pitchFamily="34" charset="-78"/>
                        </a:rPr>
                        <a:t>95.67</a:t>
                      </a:r>
                      <a:endParaRPr lang="pt-BR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5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Dubai" panose="020B0503030403030204" pitchFamily="34" charset="-78"/>
                        </a:rPr>
                        <a:t>4</a:t>
                      </a:r>
                      <a:endParaRPr lang="pt-BR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5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Dubai" panose="020B0503030403030204" pitchFamily="34" charset="-78"/>
                        </a:rPr>
                        <a:t>A+B</a:t>
                      </a:r>
                      <a:endParaRPr lang="pt-BR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11810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5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Dubai" panose="020B0503030403030204" pitchFamily="34" charset="-78"/>
                        </a:rPr>
                        <a:t>Caso 3</a:t>
                      </a:r>
                      <a:endParaRPr lang="pt-BR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5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Dubai" panose="020B0503030403030204" pitchFamily="34" charset="-78"/>
                        </a:rPr>
                        <a:t>92.69</a:t>
                      </a:r>
                      <a:endParaRPr lang="pt-BR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5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Dubai" panose="020B0503030403030204" pitchFamily="34" charset="-78"/>
                        </a:rPr>
                        <a:t>2</a:t>
                      </a:r>
                      <a:endParaRPr lang="pt-BR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t-PT" sz="15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Dubai" panose="020B0503030403030204" pitchFamily="34" charset="-78"/>
                        </a:rPr>
                        <a:t>B</a:t>
                      </a:r>
                      <a:endParaRPr lang="pt-BR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4354042"/>
                  </a:ext>
                </a:extLst>
              </a:tr>
            </a:tbl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C263E231-EAF9-4D04-B37F-6C6B153447E2}"/>
              </a:ext>
            </a:extLst>
          </p:cNvPr>
          <p:cNvSpPr txBox="1"/>
          <p:nvPr/>
        </p:nvSpPr>
        <p:spPr>
          <a:xfrm>
            <a:off x="6560189" y="3754218"/>
            <a:ext cx="519418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b="1" dirty="0">
                <a:latin typeface="Arial Narrow" panose="020B0606020202030204" pitchFamily="34" charset="0"/>
              </a:rPr>
              <a:t>Tabela 1. </a:t>
            </a:r>
            <a:r>
              <a:rPr lang="pt-BR" sz="1500" b="1" dirty="0" err="1">
                <a:latin typeface="Arial Narrow" panose="020B0606020202030204" pitchFamily="34" charset="0"/>
              </a:rPr>
              <a:t>Building</a:t>
            </a:r>
            <a:r>
              <a:rPr lang="pt-BR" sz="1500" b="1" dirty="0">
                <a:latin typeface="Arial Narrow" panose="020B0606020202030204" pitchFamily="34" charset="0"/>
              </a:rPr>
              <a:t> </a:t>
            </a:r>
            <a:r>
              <a:rPr lang="pt-BR" sz="1500" b="1" dirty="0" err="1">
                <a:latin typeface="Arial Narrow" panose="020B0606020202030204" pitchFamily="34" charset="0"/>
              </a:rPr>
              <a:t>Information</a:t>
            </a:r>
            <a:r>
              <a:rPr lang="pt-BR" sz="1500" b="1" dirty="0">
                <a:latin typeface="Arial Narrow" panose="020B0606020202030204" pitchFamily="34" charset="0"/>
              </a:rPr>
              <a:t> </a:t>
            </a:r>
            <a:r>
              <a:rPr lang="pt-BR" sz="1500" b="1" dirty="0" err="1">
                <a:latin typeface="Arial Narrow" panose="020B0606020202030204" pitchFamily="34" charset="0"/>
              </a:rPr>
              <a:t>Modeling</a:t>
            </a:r>
            <a:r>
              <a:rPr lang="pt-BR" sz="1500" b="1" dirty="0">
                <a:latin typeface="Arial Narrow" panose="020B0606020202030204" pitchFamily="34" charset="0"/>
              </a:rPr>
              <a:t> (BIM)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B106E69C-B2BC-42DC-80CB-09EA349520B3}"/>
              </a:ext>
            </a:extLst>
          </p:cNvPr>
          <p:cNvSpPr txBox="1"/>
          <p:nvPr/>
        </p:nvSpPr>
        <p:spPr>
          <a:xfrm>
            <a:off x="184557" y="2267568"/>
            <a:ext cx="381699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500" b="1" dirty="0">
                <a:latin typeface="Arial Narrow" panose="020B0606020202030204" pitchFamily="34" charset="0"/>
              </a:rPr>
              <a:t>Tópico 1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500" b="1" dirty="0">
                <a:latin typeface="Arial Narrow" panose="020B0606020202030204" pitchFamily="34" charset="0"/>
              </a:rPr>
              <a:t>Tópico 2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500" b="1" dirty="0">
                <a:latin typeface="Arial Narrow" panose="020B0606020202030204" pitchFamily="34" charset="0"/>
              </a:rPr>
              <a:t>Tópico 3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500" b="1" dirty="0">
                <a:latin typeface="Arial Narrow" panose="020B0606020202030204" pitchFamily="34" charset="0"/>
              </a:rPr>
              <a:t>Tópico 4</a:t>
            </a:r>
          </a:p>
        </p:txBody>
      </p:sp>
      <p:sp>
        <p:nvSpPr>
          <p:cNvPr id="9" name="Espaço Reservado para Número de Slide 1">
            <a:extLst>
              <a:ext uri="{FF2B5EF4-FFF2-40B4-BE49-F238E27FC236}">
                <a16:creationId xmlns:a16="http://schemas.microsoft.com/office/drawing/2014/main" id="{B21565C2-3D0D-456E-971A-E36DAC269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799" y="6367039"/>
            <a:ext cx="2743200" cy="365125"/>
          </a:xfrm>
        </p:spPr>
        <p:txBody>
          <a:bodyPr/>
          <a:lstStyle/>
          <a:p>
            <a:fld id="{DD132A12-D748-4CAD-A4A2-DBEBB67F9917}" type="slidenum">
              <a:rPr lang="pt-BR" sz="2000" b="1" smtClean="0">
                <a:solidFill>
                  <a:schemeClr val="tx1"/>
                </a:solidFill>
                <a:latin typeface="Arial Narrow" panose="020B0606020202030204" pitchFamily="34" charset="0"/>
              </a:rPr>
              <a:t>4</a:t>
            </a:fld>
            <a:endParaRPr lang="pt-BR" sz="20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A06235EB-0E37-4D60-9542-6E647A3012B0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947"/>
          <a:stretch/>
        </p:blipFill>
        <p:spPr bwMode="auto">
          <a:xfrm>
            <a:off x="0" y="0"/>
            <a:ext cx="2482850" cy="7277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Caixa de Texto 4">
            <a:extLst>
              <a:ext uri="{FF2B5EF4-FFF2-40B4-BE49-F238E27FC236}">
                <a16:creationId xmlns:a16="http://schemas.microsoft.com/office/drawing/2014/main" id="{747AD0E4-FECD-4B92-8ED2-6D2759442BA3}"/>
              </a:ext>
            </a:extLst>
          </p:cNvPr>
          <p:cNvSpPr txBox="1"/>
          <p:nvPr/>
        </p:nvSpPr>
        <p:spPr>
          <a:xfrm>
            <a:off x="8024727" y="158750"/>
            <a:ext cx="4142105" cy="56896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spcAft>
                <a:spcPts val="600"/>
              </a:spcAft>
            </a:pPr>
            <a:r>
              <a:rPr lang="pt-BR" sz="900" b="1" dirty="0">
                <a:effectLst/>
                <a:latin typeface="Artifakt Element" panose="020B0503050000020004" pitchFamily="34" charset="0"/>
                <a:ea typeface="Microsoft YaHei Light" panose="020B0502040204020203" pitchFamily="34" charset="-122"/>
                <a:cs typeface="Times New Roman" panose="02020603050405020304" pitchFamily="18" charset="0"/>
              </a:rPr>
              <a:t>5º ENCONTRO ACADÊMICO DE BIM DE MINAS GERAIS</a:t>
            </a:r>
            <a:br>
              <a:rPr lang="pt-BR" sz="900" b="1" dirty="0">
                <a:effectLst/>
                <a:latin typeface="Artifakt Element" panose="020B0503050000020004" pitchFamily="34" charset="0"/>
                <a:ea typeface="Microsoft YaHei Light" panose="020B0502040204020203" pitchFamily="34" charset="-122"/>
                <a:cs typeface="Times New Roman" panose="02020603050405020304" pitchFamily="18" charset="0"/>
              </a:rPr>
            </a:br>
            <a:r>
              <a:rPr lang="pt-BR" sz="900" b="1" dirty="0">
                <a:effectLst/>
                <a:latin typeface="Artifakt Element" panose="020B0503050000020004" pitchFamily="34" charset="0"/>
                <a:ea typeface="Microsoft YaHei Light" panose="020B0502040204020203" pitchFamily="34" charset="-122"/>
                <a:cs typeface="Times New Roman" panose="02020603050405020304" pitchFamily="18" charset="0"/>
              </a:rPr>
              <a:t>25 DE NOVEMBRO | 2021</a:t>
            </a:r>
            <a:br>
              <a:rPr lang="pt-BR" sz="900" b="1" dirty="0">
                <a:effectLst/>
                <a:latin typeface="Artifakt Element" panose="020B0503050000020004" pitchFamily="34" charset="0"/>
                <a:ea typeface="Microsoft YaHei Light" panose="020B0502040204020203" pitchFamily="34" charset="-122"/>
                <a:cs typeface="Times New Roman" panose="02020603050405020304" pitchFamily="18" charset="0"/>
              </a:rPr>
            </a:br>
            <a:r>
              <a:rPr lang="pt-BR" sz="900" b="1" dirty="0">
                <a:effectLst/>
                <a:latin typeface="Artifakt Element" panose="020B0503050000020004" pitchFamily="34" charset="0"/>
                <a:ea typeface="Microsoft YaHei Light" panose="020B0502040204020203" pitchFamily="34" charset="-122"/>
                <a:cs typeface="Times New Roman" panose="02020603050405020304" pitchFamily="18" charset="0"/>
              </a:rPr>
              <a:t>BELO HORIZONTE, MG</a:t>
            </a:r>
            <a:br>
              <a:rPr lang="pt-BR" sz="900" b="1" dirty="0">
                <a:effectLst/>
                <a:latin typeface="Artifakt Element" panose="020B0503050000020004" pitchFamily="34" charset="0"/>
                <a:ea typeface="Microsoft YaHei Light" panose="020B0502040204020203" pitchFamily="34" charset="-122"/>
                <a:cs typeface="Times New Roman" panose="02020603050405020304" pitchFamily="18" charset="0"/>
              </a:rPr>
            </a:br>
            <a:endParaRPr lang="pt-BR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C01C2336-3578-49DA-ACD7-4C91130A5BFD}"/>
              </a:ext>
            </a:extLst>
          </p:cNvPr>
          <p:cNvSpPr/>
          <p:nvPr/>
        </p:nvSpPr>
        <p:spPr>
          <a:xfrm>
            <a:off x="0" y="734002"/>
            <a:ext cx="12192000" cy="6295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865BC68B-A1FD-4C33-8C77-232CEF95CCB9}"/>
              </a:ext>
            </a:extLst>
          </p:cNvPr>
          <p:cNvSpPr/>
          <p:nvPr/>
        </p:nvSpPr>
        <p:spPr>
          <a:xfrm>
            <a:off x="0" y="6795048"/>
            <a:ext cx="12192000" cy="6295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6751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>
            <a:extLst>
              <a:ext uri="{FF2B5EF4-FFF2-40B4-BE49-F238E27FC236}">
                <a16:creationId xmlns:a16="http://schemas.microsoft.com/office/drawing/2014/main" id="{C9C16198-8146-4D53-92F3-F9AECBE746EC}"/>
              </a:ext>
            </a:extLst>
          </p:cNvPr>
          <p:cNvSpPr txBox="1"/>
          <p:nvPr/>
        </p:nvSpPr>
        <p:spPr>
          <a:xfrm>
            <a:off x="184557" y="904143"/>
            <a:ext cx="112748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latin typeface="Arial Narrow" panose="020B0606020202030204" pitchFamily="34" charset="0"/>
              </a:rPr>
              <a:t>CONCLUSÃO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1AA86D7-9AA9-41A4-A577-694BADA3A98D}"/>
              </a:ext>
            </a:extLst>
          </p:cNvPr>
          <p:cNvSpPr txBox="1"/>
          <p:nvPr/>
        </p:nvSpPr>
        <p:spPr>
          <a:xfrm>
            <a:off x="184557" y="2267568"/>
            <a:ext cx="381699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500" b="1" dirty="0">
                <a:latin typeface="Arial Narrow" panose="020B0606020202030204" pitchFamily="34" charset="0"/>
              </a:rPr>
              <a:t>Tópico 1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500" b="1" dirty="0">
                <a:latin typeface="Arial Narrow" panose="020B0606020202030204" pitchFamily="34" charset="0"/>
              </a:rPr>
              <a:t>Tópico 2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500" b="1" dirty="0">
                <a:latin typeface="Arial Narrow" panose="020B0606020202030204" pitchFamily="34" charset="0"/>
              </a:rPr>
              <a:t>Tópico 3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500" b="1" dirty="0">
                <a:latin typeface="Arial Narrow" panose="020B0606020202030204" pitchFamily="34" charset="0"/>
              </a:rPr>
              <a:t>Tópico 4</a:t>
            </a:r>
          </a:p>
        </p:txBody>
      </p:sp>
      <p:sp>
        <p:nvSpPr>
          <p:cNvPr id="7" name="Espaço Reservado para Número de Slide 1">
            <a:extLst>
              <a:ext uri="{FF2B5EF4-FFF2-40B4-BE49-F238E27FC236}">
                <a16:creationId xmlns:a16="http://schemas.microsoft.com/office/drawing/2014/main" id="{97C7FA85-8E9C-4C13-82D0-227C4A1D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799" y="6367039"/>
            <a:ext cx="2743200" cy="365125"/>
          </a:xfrm>
        </p:spPr>
        <p:txBody>
          <a:bodyPr/>
          <a:lstStyle/>
          <a:p>
            <a:fld id="{DD132A12-D748-4CAD-A4A2-DBEBB67F9917}" type="slidenum">
              <a:rPr lang="pt-BR" sz="2000" b="1" smtClean="0">
                <a:solidFill>
                  <a:schemeClr val="tx1"/>
                </a:solidFill>
                <a:latin typeface="Arial Narrow" panose="020B0606020202030204" pitchFamily="34" charset="0"/>
              </a:rPr>
              <a:t>5</a:t>
            </a:fld>
            <a:endParaRPr lang="pt-BR" sz="20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6FACED41-F006-431D-8438-CF634CDA6214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947"/>
          <a:stretch/>
        </p:blipFill>
        <p:spPr bwMode="auto">
          <a:xfrm>
            <a:off x="0" y="0"/>
            <a:ext cx="2482850" cy="7277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Caixa de Texto 4">
            <a:extLst>
              <a:ext uri="{FF2B5EF4-FFF2-40B4-BE49-F238E27FC236}">
                <a16:creationId xmlns:a16="http://schemas.microsoft.com/office/drawing/2014/main" id="{D1B53A8E-A40A-4DCF-827A-CBD4981BE277}"/>
              </a:ext>
            </a:extLst>
          </p:cNvPr>
          <p:cNvSpPr txBox="1"/>
          <p:nvPr/>
        </p:nvSpPr>
        <p:spPr>
          <a:xfrm>
            <a:off x="8024727" y="158750"/>
            <a:ext cx="4142105" cy="56896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spcAft>
                <a:spcPts val="600"/>
              </a:spcAft>
            </a:pPr>
            <a:r>
              <a:rPr lang="pt-BR" sz="900" b="1" dirty="0">
                <a:effectLst/>
                <a:latin typeface="Artifakt Element" panose="020B0503050000020004" pitchFamily="34" charset="0"/>
                <a:ea typeface="Microsoft YaHei Light" panose="020B0502040204020203" pitchFamily="34" charset="-122"/>
                <a:cs typeface="Times New Roman" panose="02020603050405020304" pitchFamily="18" charset="0"/>
              </a:rPr>
              <a:t>5º ENCONTRO ACADÊMICO DE BIM DE MINAS GERAIS</a:t>
            </a:r>
            <a:br>
              <a:rPr lang="pt-BR" sz="900" b="1" dirty="0">
                <a:effectLst/>
                <a:latin typeface="Artifakt Element" panose="020B0503050000020004" pitchFamily="34" charset="0"/>
                <a:ea typeface="Microsoft YaHei Light" panose="020B0502040204020203" pitchFamily="34" charset="-122"/>
                <a:cs typeface="Times New Roman" panose="02020603050405020304" pitchFamily="18" charset="0"/>
              </a:rPr>
            </a:br>
            <a:r>
              <a:rPr lang="pt-BR" sz="900" b="1" dirty="0">
                <a:effectLst/>
                <a:latin typeface="Artifakt Element" panose="020B0503050000020004" pitchFamily="34" charset="0"/>
                <a:ea typeface="Microsoft YaHei Light" panose="020B0502040204020203" pitchFamily="34" charset="-122"/>
                <a:cs typeface="Times New Roman" panose="02020603050405020304" pitchFamily="18" charset="0"/>
              </a:rPr>
              <a:t>25 DE NOVEMBRO | 2021</a:t>
            </a:r>
            <a:br>
              <a:rPr lang="pt-BR" sz="900" b="1" dirty="0">
                <a:effectLst/>
                <a:latin typeface="Artifakt Element" panose="020B0503050000020004" pitchFamily="34" charset="0"/>
                <a:ea typeface="Microsoft YaHei Light" panose="020B0502040204020203" pitchFamily="34" charset="-122"/>
                <a:cs typeface="Times New Roman" panose="02020603050405020304" pitchFamily="18" charset="0"/>
              </a:rPr>
            </a:br>
            <a:r>
              <a:rPr lang="pt-BR" sz="900" b="1" dirty="0">
                <a:effectLst/>
                <a:latin typeface="Artifakt Element" panose="020B0503050000020004" pitchFamily="34" charset="0"/>
                <a:ea typeface="Microsoft YaHei Light" panose="020B0502040204020203" pitchFamily="34" charset="-122"/>
                <a:cs typeface="Times New Roman" panose="02020603050405020304" pitchFamily="18" charset="0"/>
              </a:rPr>
              <a:t>BELO HORIZONTE, MG</a:t>
            </a:r>
            <a:br>
              <a:rPr lang="pt-BR" sz="900" b="1" dirty="0">
                <a:effectLst/>
                <a:latin typeface="Artifakt Element" panose="020B0503050000020004" pitchFamily="34" charset="0"/>
                <a:ea typeface="Microsoft YaHei Light" panose="020B0502040204020203" pitchFamily="34" charset="-122"/>
                <a:cs typeface="Times New Roman" panose="02020603050405020304" pitchFamily="18" charset="0"/>
              </a:rPr>
            </a:br>
            <a:endParaRPr lang="pt-BR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8DA13B05-7DF4-4606-88AF-CFF00799CA13}"/>
              </a:ext>
            </a:extLst>
          </p:cNvPr>
          <p:cNvSpPr/>
          <p:nvPr/>
        </p:nvSpPr>
        <p:spPr>
          <a:xfrm>
            <a:off x="0" y="734002"/>
            <a:ext cx="12192000" cy="6295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E098B9A2-1508-49EF-A5A4-4C76743122FE}"/>
              </a:ext>
            </a:extLst>
          </p:cNvPr>
          <p:cNvSpPr/>
          <p:nvPr/>
        </p:nvSpPr>
        <p:spPr>
          <a:xfrm>
            <a:off x="0" y="6795048"/>
            <a:ext cx="12192000" cy="6295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1250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204</Words>
  <Application>Microsoft Office PowerPoint</Application>
  <PresentationFormat>Widescreen</PresentationFormat>
  <Paragraphs>50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3" baseType="lpstr">
      <vt:lpstr>Arial</vt:lpstr>
      <vt:lpstr>Arial Narrow</vt:lpstr>
      <vt:lpstr>Artifakt Element</vt:lpstr>
      <vt:lpstr>Calibri</vt:lpstr>
      <vt:lpstr>Calibri Light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  Santos</dc:creator>
  <cp:lastModifiedBy>Daniel Pinheiro Santos</cp:lastModifiedBy>
  <cp:revision>10</cp:revision>
  <dcterms:created xsi:type="dcterms:W3CDTF">2020-08-01T17:14:13Z</dcterms:created>
  <dcterms:modified xsi:type="dcterms:W3CDTF">2021-08-01T13:43:28Z</dcterms:modified>
</cp:coreProperties>
</file>